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35"/>
  </p:notesMasterIdLst>
  <p:sldIdLst>
    <p:sldId id="256" r:id="rId3"/>
    <p:sldId id="257" r:id="rId4"/>
    <p:sldId id="266" r:id="rId5"/>
    <p:sldId id="260" r:id="rId6"/>
    <p:sldId id="581" r:id="rId7"/>
    <p:sldId id="282" r:id="rId8"/>
    <p:sldId id="586" r:id="rId9"/>
    <p:sldId id="589" r:id="rId10"/>
    <p:sldId id="721" r:id="rId11"/>
    <p:sldId id="722" r:id="rId12"/>
    <p:sldId id="723" r:id="rId13"/>
    <p:sldId id="724" r:id="rId14"/>
    <p:sldId id="725" r:id="rId15"/>
    <p:sldId id="726" r:id="rId16"/>
    <p:sldId id="644" r:id="rId17"/>
    <p:sldId id="730" r:id="rId18"/>
    <p:sldId id="727" r:id="rId19"/>
    <p:sldId id="728" r:id="rId20"/>
    <p:sldId id="733" r:id="rId21"/>
    <p:sldId id="732" r:id="rId22"/>
    <p:sldId id="605" r:id="rId23"/>
    <p:sldId id="611" r:id="rId24"/>
    <p:sldId id="703" r:id="rId25"/>
    <p:sldId id="645" r:id="rId26"/>
    <p:sldId id="731" r:id="rId27"/>
    <p:sldId id="715" r:id="rId28"/>
    <p:sldId id="716" r:id="rId29"/>
    <p:sldId id="717" r:id="rId30"/>
    <p:sldId id="734" r:id="rId31"/>
    <p:sldId id="719" r:id="rId32"/>
    <p:sldId id="720" r:id="rId33"/>
    <p:sldId id="280" r:id="rId34"/>
  </p:sldIdLst>
  <p:sldSz cx="18288000" cy="10287000"/>
  <p:notesSz cx="10287000" cy="18288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orbel" panose="020B0503020204020204" pitchFamily="34" charset="0"/>
      <p:regular r:id="rId40"/>
      <p:bold r:id="rId41"/>
      <p:italic r:id="rId42"/>
      <p:boldItalic r:id="rId43"/>
    </p:embeddedFont>
    <p:embeddedFont>
      <p:font typeface="Inter" panose="02000503000000020004" pitchFamily="2" charset="0"/>
      <p:regular r:id="rId44"/>
      <p:bold r:id="rId45"/>
    </p:embeddedFont>
    <p:embeddedFont>
      <p:font typeface="Roboto" panose="020000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9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5"/>
    <p:restoredTop sz="94719"/>
  </p:normalViewPr>
  <p:slideViewPr>
    <p:cSldViewPr snapToGrid="0" snapToObjects="1">
      <p:cViewPr varScale="1">
        <p:scale>
          <a:sx n="98" d="100"/>
          <a:sy n="98" d="100"/>
        </p:scale>
        <p:origin x="5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89" Type="http://customschemas.google.com/relationships/presentationmetadata" Target="metadata"/><Relationship Id="rId7" Type="http://schemas.openxmlformats.org/officeDocument/2006/relationships/slide" Target="slides/slide5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6.xml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1380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316539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098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7022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CRUD.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13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RESTful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RESTful API (Representational State Transfer Application Programming Interface) — </a:t>
            </a:r>
            <a:r>
              <a:rPr lang="ru-RU" sz="2400" dirty="0"/>
              <a:t>это стиль архитектуры </a:t>
            </a:r>
            <a:r>
              <a:rPr lang="en-US" sz="2400" dirty="0"/>
              <a:t>API, </a:t>
            </a:r>
            <a:r>
              <a:rPr lang="ru-RU" sz="2400" dirty="0"/>
              <a:t>который использует принципы </a:t>
            </a:r>
            <a:r>
              <a:rPr lang="en-US" sz="2400" dirty="0"/>
              <a:t>REST (Representational State Transfer). RESTful API </a:t>
            </a:r>
            <a:r>
              <a:rPr lang="ru-RU" sz="2400" dirty="0"/>
              <a:t>позволяет взаимодействовать с веб-сервисами и системами через </a:t>
            </a:r>
            <a:r>
              <a:rPr lang="en-US" sz="2400" dirty="0"/>
              <a:t>HTTP, </a:t>
            </a:r>
            <a:r>
              <a:rPr lang="ru-RU" sz="2400" dirty="0"/>
              <a:t>предоставляя стандартизированные способы доступа и управления данными.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Клиент-серверная архитектура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Отсутствие состояния (</a:t>
            </a:r>
            <a:r>
              <a:rPr lang="en-US" sz="2400" dirty="0"/>
              <a:t>stateless)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err="1"/>
              <a:t>Кэшируемость</a:t>
            </a: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Единый интерфейс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Разделение клиента и сервера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Многоуровневая система</a:t>
            </a:r>
          </a:p>
        </p:txBody>
      </p:sp>
    </p:spTree>
    <p:extLst>
      <p:ext uri="{BB962C8B-B14F-4D97-AF65-F5344CB8AC3E}">
        <p14:creationId xmlns:p14="http://schemas.microsoft.com/office/powerpoint/2010/main" val="2702898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принципы </a:t>
            </a:r>
            <a:r>
              <a:rPr lang="en-US" dirty="0"/>
              <a:t>RESTful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547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Клиент-серверная архитектура: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Взаимодействие между клиентом и сервером происходит через четко определенные интерфейсы. Клиент запрашивает ресурсы, а сервер обрабатывает запросы и возвращает ответы.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ru-RU" sz="2400" b="1" dirty="0"/>
              <a:t>Отсутствие состояния (</a:t>
            </a:r>
            <a:r>
              <a:rPr lang="en-US" sz="2400" b="1" dirty="0"/>
              <a:t>stateless):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Каждый запрос от клиента к серверу должен содержать всю необходимую информацию для его обработки. Сервер не хранит информацию о предыдущих запросах клиента.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ru-RU" sz="2400" b="1" dirty="0" err="1"/>
              <a:t>Кэшируемость</a:t>
            </a:r>
            <a:r>
              <a:rPr lang="ru-RU" sz="2400" b="1" dirty="0"/>
              <a:t>: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Ответы сервера </a:t>
            </a:r>
            <a:r>
              <a:rPr lang="ru-RU" sz="2400" i="1" dirty="0"/>
              <a:t>могут быть </a:t>
            </a:r>
            <a:r>
              <a:rPr lang="ru-RU" sz="2400" dirty="0"/>
              <a:t>помечены как кэшируемые, что позволяет клиентам сохранять их для повторного использования и тем самым снижать нагрузку на сервер.</a:t>
            </a:r>
          </a:p>
        </p:txBody>
      </p:sp>
    </p:spTree>
    <p:extLst>
      <p:ext uri="{BB962C8B-B14F-4D97-AF65-F5344CB8AC3E}">
        <p14:creationId xmlns:p14="http://schemas.microsoft.com/office/powerpoint/2010/main" val="283054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принципы </a:t>
            </a:r>
            <a:r>
              <a:rPr lang="en-US" dirty="0"/>
              <a:t>RESTful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425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Единый интерфейс: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RESTful API </a:t>
            </a:r>
            <a:r>
              <a:rPr lang="ru-RU" sz="2400" dirty="0"/>
              <a:t>использует единый интерфейс для всех взаимодействий, что делает систему стандартизированной. Это включает в себя использование стандартных </a:t>
            </a:r>
            <a:r>
              <a:rPr lang="en-US" sz="2400" dirty="0"/>
              <a:t>HTTP-</a:t>
            </a:r>
            <a:r>
              <a:rPr lang="ru-RU" sz="2400" dirty="0"/>
              <a:t>методов (</a:t>
            </a:r>
            <a:r>
              <a:rPr lang="en-US" sz="2400" dirty="0"/>
              <a:t>GET, POST, PUT, DELETE </a:t>
            </a:r>
            <a:r>
              <a:rPr lang="ru-RU" sz="2400" dirty="0"/>
              <a:t>и т.д.) и определенные правила для работы с </a:t>
            </a:r>
            <a:r>
              <a:rPr lang="en-US" sz="2400" dirty="0"/>
              <a:t>URI.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ru-RU" sz="2400" b="1" dirty="0"/>
              <a:t>Разделение клиента и сервера: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Клиент и сервер могут развиваться независимо друг от друга. Сервер не знает, как клиент будет использовать данные, и наоборот.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ru-RU" sz="2400" b="1" dirty="0"/>
              <a:t>Многоуровневая система: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RESTful API </a:t>
            </a:r>
            <a:r>
              <a:rPr lang="ru-RU" sz="2400" dirty="0"/>
              <a:t>может быть организован в виде многоуровневой архитектуры, где серверы могут быть организованы в цепочки для выполнения различных функций, таких как балансировка нагрузки, безопасность и управление кэшированием.</a:t>
            </a:r>
          </a:p>
        </p:txBody>
      </p:sp>
    </p:spTree>
    <p:extLst>
      <p:ext uri="{BB962C8B-B14F-4D97-AF65-F5344CB8AC3E}">
        <p14:creationId xmlns:p14="http://schemas.microsoft.com/office/powerpoint/2010/main" val="825921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компоненты </a:t>
            </a:r>
            <a:r>
              <a:rPr lang="en-US" dirty="0"/>
              <a:t>RESTful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7604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/>
              <a:t>Ресурсы:</a:t>
            </a:r>
          </a:p>
          <a:p>
            <a:pPr>
              <a:lnSpc>
                <a:spcPct val="120000"/>
              </a:lnSpc>
            </a:pPr>
            <a:r>
              <a:rPr lang="ru-RU" sz="2400" dirty="0"/>
              <a:t>В </a:t>
            </a:r>
            <a:r>
              <a:rPr lang="en-US" sz="2400" dirty="0"/>
              <a:t>RESTful API </a:t>
            </a:r>
            <a:r>
              <a:rPr lang="ru-RU" sz="2400" dirty="0"/>
              <a:t>ресурсы представляют собой ключевые элементы, с которыми взаимодействует клиент. Ресурсы могут быть представлены в виде данных (например, пользователи, заказы, продукты) и обычно идентифицируются 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sz="2400" b="1" dirty="0"/>
              <a:t>HTTP-</a:t>
            </a:r>
            <a:r>
              <a:rPr lang="ru-RU" sz="2400" b="1" dirty="0"/>
              <a:t>методы: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RESTful API </a:t>
            </a:r>
            <a:r>
              <a:rPr lang="ru-RU" sz="2400" dirty="0"/>
              <a:t>использует стандартные </a:t>
            </a:r>
            <a:r>
              <a:rPr lang="en-US" sz="2400" dirty="0"/>
              <a:t>HTTP-</a:t>
            </a:r>
            <a:r>
              <a:rPr lang="ru-RU" sz="2400" dirty="0"/>
              <a:t>методы для выполнения операций над ресурсами: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GET: </a:t>
            </a:r>
            <a:r>
              <a:rPr lang="ru-RU" sz="2400" dirty="0"/>
              <a:t>Получение ресурса или списка ресурсов.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POST: </a:t>
            </a:r>
            <a:r>
              <a:rPr lang="ru-RU" sz="2400" dirty="0"/>
              <a:t>Создание нового ресурса.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PUT: </a:t>
            </a:r>
            <a:r>
              <a:rPr lang="ru-RU" sz="2400" dirty="0"/>
              <a:t>Полное обновление ресурса.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PATCH: </a:t>
            </a:r>
            <a:r>
              <a:rPr lang="ru-RU" sz="2400" dirty="0"/>
              <a:t>Частичное обновление ресурса.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DELETE: </a:t>
            </a:r>
            <a:r>
              <a:rPr lang="ru-RU" sz="2400" dirty="0"/>
              <a:t>Удаление ресурса.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ru-RU" sz="2400" b="1" dirty="0"/>
              <a:t>Заголовки и статус-коды </a:t>
            </a:r>
            <a:r>
              <a:rPr lang="en-US" sz="2400" b="1" dirty="0"/>
              <a:t>HTTP:</a:t>
            </a:r>
          </a:p>
          <a:p>
            <a:pPr>
              <a:lnSpc>
                <a:spcPct val="120000"/>
              </a:lnSpc>
            </a:pPr>
            <a:r>
              <a:rPr lang="ru-RU" sz="2400" dirty="0"/>
              <a:t>Заголовки </a:t>
            </a:r>
            <a:r>
              <a:rPr lang="en-US" sz="2400" dirty="0"/>
              <a:t>HTTP </a:t>
            </a:r>
            <a:r>
              <a:rPr lang="ru-RU" sz="2400" dirty="0"/>
              <a:t>предоставляют метаинформацию о запросах и ответах. Статус-коды </a:t>
            </a:r>
            <a:r>
              <a:rPr lang="en-US" sz="2400" dirty="0"/>
              <a:t>HTTP </a:t>
            </a:r>
            <a:r>
              <a:rPr lang="ru-RU" sz="2400" dirty="0"/>
              <a:t>используются для обозначения результата обработки запроса (200 </a:t>
            </a:r>
            <a:r>
              <a:rPr lang="en-US" sz="2400" dirty="0"/>
              <a:t>OK, 404 Not Found, 500 Internal Server Error).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ru-RU" sz="2400" b="1" dirty="0"/>
              <a:t>Форматы данных: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RESTful API </a:t>
            </a:r>
            <a:r>
              <a:rPr lang="ru-RU" sz="2400" dirty="0"/>
              <a:t>обычно использует </a:t>
            </a:r>
            <a:r>
              <a:rPr lang="en-US" sz="2400" dirty="0"/>
              <a:t>JSON </a:t>
            </a:r>
            <a:r>
              <a:rPr lang="ru-RU" sz="2400" dirty="0"/>
              <a:t>или </a:t>
            </a:r>
            <a:r>
              <a:rPr lang="en-US" sz="2400" dirty="0"/>
              <a:t>XML </a:t>
            </a:r>
            <a:r>
              <a:rPr lang="ru-RU" sz="2400" dirty="0"/>
              <a:t>для передачи данных между клиентом и сервером. </a:t>
            </a:r>
            <a:r>
              <a:rPr lang="en-US" sz="2400" dirty="0"/>
              <a:t>JSON </a:t>
            </a:r>
            <a:r>
              <a:rPr lang="ru-RU" sz="2400" dirty="0"/>
              <a:t>является более популярным форматом из-за своей простоты и легкости обработки.</a:t>
            </a:r>
          </a:p>
        </p:txBody>
      </p:sp>
    </p:spTree>
    <p:extLst>
      <p:ext uri="{BB962C8B-B14F-4D97-AF65-F5344CB8AC3E}">
        <p14:creationId xmlns:p14="http://schemas.microsoft.com/office/powerpoint/2010/main" val="3805547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Преимущества </a:t>
            </a:r>
            <a:r>
              <a:rPr lang="en-US" dirty="0"/>
              <a:t>RESTful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915650"/>
            <a:ext cx="16808631" cy="2883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/>
              <a:t>Простота: </a:t>
            </a:r>
            <a:r>
              <a:rPr lang="en-US" sz="2400" dirty="0"/>
              <a:t>RESTful API </a:t>
            </a:r>
            <a:r>
              <a:rPr lang="ru-RU" sz="2400" dirty="0"/>
              <a:t>использует стандартные </a:t>
            </a:r>
            <a:r>
              <a:rPr lang="en-US" sz="2400" dirty="0"/>
              <a:t>HTTP-</a:t>
            </a:r>
            <a:r>
              <a:rPr lang="ru-RU" sz="2400" dirty="0"/>
              <a:t>методы и форматы данных, что упрощает его использование и интеграцию.</a:t>
            </a:r>
          </a:p>
          <a:p>
            <a:pPr>
              <a:lnSpc>
                <a:spcPct val="120000"/>
              </a:lnSpc>
              <a:spcBef>
                <a:spcPts val="2400"/>
              </a:spcBef>
            </a:pPr>
            <a:r>
              <a:rPr lang="ru-RU" sz="2400" b="1" dirty="0"/>
              <a:t>Гибкость: </a:t>
            </a:r>
            <a:r>
              <a:rPr lang="ru-RU" sz="2400" dirty="0"/>
              <a:t>Клиенты могут использовать данные так, как им нужно, без необходимости изменять сервер.</a:t>
            </a:r>
          </a:p>
          <a:p>
            <a:pPr>
              <a:lnSpc>
                <a:spcPct val="120000"/>
              </a:lnSpc>
              <a:spcBef>
                <a:spcPts val="2400"/>
              </a:spcBef>
            </a:pPr>
            <a:r>
              <a:rPr lang="ru-RU" sz="2400" b="1" dirty="0"/>
              <a:t>Масштабируемость: </a:t>
            </a:r>
            <a:r>
              <a:rPr lang="en-US" sz="2400" dirty="0"/>
              <a:t>RESTful API </a:t>
            </a:r>
            <a:r>
              <a:rPr lang="ru-RU" sz="2400" dirty="0"/>
              <a:t>поддерживает многоуровневую архитектуру, что делает его легко масштабируемым.</a:t>
            </a:r>
          </a:p>
        </p:txBody>
      </p:sp>
    </p:spTree>
    <p:extLst>
      <p:ext uri="{BB962C8B-B14F-4D97-AF65-F5344CB8AC3E}">
        <p14:creationId xmlns:p14="http://schemas.microsoft.com/office/powerpoint/2010/main" val="1162722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Live-coding: </a:t>
            </a:r>
            <a:r>
              <a:rPr lang="ru-RU" dirty="0"/>
              <a:t>запуск сервера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Запустить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API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сервер из папки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API-server </a:t>
            </a:r>
            <a:b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</a:b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(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файл 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run_server_API.sh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uvicorn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api:app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--reload –port 8085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457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Live-coding: </a:t>
            </a:r>
            <a:r>
              <a:rPr lang="ru-RU" dirty="0"/>
              <a:t>тестируем работу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170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Через документацию сгенерированную 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FastAPI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проверить работоспособность сервера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Открыть страницу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http://localhost:8085/docs</a:t>
            </a:r>
          </a:p>
        </p:txBody>
      </p:sp>
    </p:spTree>
    <p:extLst>
      <p:ext uri="{BB962C8B-B14F-4D97-AF65-F5344CB8AC3E}">
        <p14:creationId xmlns:p14="http://schemas.microsoft.com/office/powerpoint/2010/main" val="2822711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с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API </a:t>
            </a: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через библиотеку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Requests</a:t>
            </a:r>
          </a:p>
        </p:txBody>
      </p:sp>
    </p:spTree>
    <p:extLst>
      <p:ext uri="{BB962C8B-B14F-4D97-AF65-F5344CB8AC3E}">
        <p14:creationId xmlns:p14="http://schemas.microsoft.com/office/powerpoint/2010/main" val="4159899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</a:t>
            </a:r>
            <a:r>
              <a:rPr lang="ru-RU" dirty="0"/>
              <a:t>запрос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= {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'id':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task_id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"item":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task_name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response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requests.post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(address, json=data)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968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 </a:t>
            </a:r>
            <a:r>
              <a:rPr lang="ru-RU" dirty="0"/>
              <a:t>запрос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= {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'id':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task_id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"item":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task_name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response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requests.put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(address, json=data)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417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5009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Запустить сервер, зайти на него и посмотреть страницу документации.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Через библиотеку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requests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корневому адресу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получить список заданий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POST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добавить в список два задания (разных)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получить список заданий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PUT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изменить одно из заданий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получить список заданий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(live-coding/crud_requests_1.py)</a:t>
            </a:r>
          </a:p>
        </p:txBody>
      </p:sp>
    </p:spTree>
    <p:extLst>
      <p:ext uri="{BB962C8B-B14F-4D97-AF65-F5344CB8AC3E}">
        <p14:creationId xmlns:p14="http://schemas.microsoft.com/office/powerpoint/2010/main" val="2133999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с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API </a:t>
            </a: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через библиотеку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Requests</a:t>
            </a: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8345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запрос к серверу на корневой адрес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запрос к серверу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–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получить список заданий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POST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запрос к серверу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–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добавить в список два задания (разных)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запрос к серверу – получить задание с номером 2.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запрос к серверу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–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получить список заданий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PUT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запрос к серверу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–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изменить одно из заданий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запрос к серверу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–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получить список заданий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с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API </a:t>
            </a: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через библиотеку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Requests</a:t>
            </a: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860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65600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1" dirty="0"/>
              <a:t>DELETE </a:t>
            </a:r>
            <a:r>
              <a:rPr lang="ru-RU" sz="6000" b="1" dirty="0"/>
              <a:t>запрос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3111592"/>
            <a:ext cx="16808631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response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requests.delete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(address, json=data)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99737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получить список заданий.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DELETE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удалить одно задание.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получить список заданий.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DELETE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удалить все задания.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получить список заданий.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(live-coding/crud_requests_2.py)</a:t>
            </a:r>
          </a:p>
        </p:txBody>
      </p:sp>
    </p:spTree>
    <p:extLst>
      <p:ext uri="{BB962C8B-B14F-4D97-AF65-F5344CB8AC3E}">
        <p14:creationId xmlns:p14="http://schemas.microsoft.com/office/powerpoint/2010/main" val="1566924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с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API </a:t>
            </a: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через библиотеку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Requests</a:t>
            </a: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36769247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7237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получить список заданий.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DELETE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удалить одно задание.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получить список заданий.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DELETE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удалить все задания.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запрос к серверу – получить список заданий.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808931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2163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0109372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Поняли что такое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CRUD </a:t>
            </a: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операции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Поработали с АПИ через библиотеку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Request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Написали запросы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GET, POST, PUT, PATCH, DELETE</a:t>
            </a: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 через библиотеку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Request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Поняли как передавать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JSON</a:t>
            </a: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 объекты в теле запроса</a:t>
            </a: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урок. Написание </a:t>
            </a:r>
            <a:r>
              <a:rPr lang="en-US" sz="2400" dirty="0"/>
              <a:t>Task Tracker. </a:t>
            </a:r>
            <a:r>
              <a:rPr lang="ru-RU" sz="2400" dirty="0"/>
              <a:t>Часть 2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Написание </a:t>
            </a:r>
            <a:r>
              <a:rPr lang="en-US" sz="2400" dirty="0"/>
              <a:t>CRUD-</a:t>
            </a:r>
            <a:r>
              <a:rPr lang="ru-RU" sz="2400" dirty="0"/>
              <a:t>запросов</a:t>
            </a:r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Регулярные выражения в </a:t>
            </a:r>
            <a:r>
              <a:rPr lang="en-US" sz="2400" dirty="0"/>
              <a:t>Python. </a:t>
            </a:r>
            <a:r>
              <a:rPr lang="ru-RU" sz="2400" dirty="0"/>
              <a:t>Часть 1</a:t>
            </a:r>
            <a:endParaRPr lang="en-US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7954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7344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8322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5"/>
            <a:ext cx="15640768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CRUD 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операции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Работа с АПИ через библиотеку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Request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Написание запросов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GET, POST, PUT, PATCH, DELETE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Работа с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JSON</a:t>
            </a:r>
            <a:endParaRPr lang="ru-RU" sz="3600" dirty="0"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CRUD </a:t>
            </a: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операции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CRUD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487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CRUD — </a:t>
            </a:r>
            <a:r>
              <a:rPr lang="ru-RU" sz="2400" dirty="0"/>
              <a:t>это аббревиатура, которая описывает основные операции, выполняемые с данными в базе данных или веб-приложении. </a:t>
            </a:r>
            <a:r>
              <a:rPr lang="en-US" sz="2400" dirty="0"/>
              <a:t>CRUD </a:t>
            </a:r>
            <a:r>
              <a:rPr lang="ru-RU" sz="2400" dirty="0"/>
              <a:t>расшифровывается как: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C: Create (</a:t>
            </a:r>
            <a:r>
              <a:rPr lang="ru-RU" sz="2400" dirty="0"/>
              <a:t>Создание), Соответствующий </a:t>
            </a:r>
            <a:r>
              <a:rPr lang="en-US" sz="2400" dirty="0"/>
              <a:t>HTTP-</a:t>
            </a:r>
            <a:r>
              <a:rPr lang="ru-RU" sz="2400" dirty="0"/>
              <a:t>метод: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POST</a:t>
            </a:r>
            <a:r>
              <a:rPr lang="ru-RU" sz="2400" dirty="0"/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R: Read (</a:t>
            </a:r>
            <a:r>
              <a:rPr lang="ru-RU" sz="2400" dirty="0"/>
              <a:t>Чтение), Соответствующий </a:t>
            </a:r>
            <a:r>
              <a:rPr lang="en-US" sz="2400" dirty="0"/>
              <a:t>HTTP-</a:t>
            </a:r>
            <a:r>
              <a:rPr lang="ru-RU" sz="2400" dirty="0"/>
              <a:t>метод: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400" dirty="0"/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U: Update (</a:t>
            </a:r>
            <a:r>
              <a:rPr lang="ru-RU" sz="2400" dirty="0"/>
              <a:t>Обновление), Соответствующий </a:t>
            </a:r>
            <a:r>
              <a:rPr lang="en-US" sz="2400" dirty="0"/>
              <a:t>HTTP-</a:t>
            </a:r>
            <a:r>
              <a:rPr lang="ru-RU" sz="2400" dirty="0"/>
              <a:t>метод: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PUT</a:t>
            </a:r>
            <a:r>
              <a:rPr lang="en-US" sz="2400" dirty="0"/>
              <a:t> </a:t>
            </a:r>
            <a:r>
              <a:rPr lang="ru-RU" sz="2400" dirty="0"/>
              <a:t>или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PATCH</a:t>
            </a:r>
            <a:r>
              <a:rPr lang="ru-RU" sz="2400" dirty="0"/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D: Delete (</a:t>
            </a:r>
            <a:r>
              <a:rPr lang="ru-RU" sz="2400" dirty="0"/>
              <a:t>Удаление), Соответствующий </a:t>
            </a:r>
            <a:r>
              <a:rPr lang="en-US" sz="2400" dirty="0"/>
              <a:t>HTTP-</a:t>
            </a:r>
            <a:r>
              <a:rPr lang="ru-RU" sz="2400" dirty="0"/>
              <a:t>метод: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DELETE</a:t>
            </a:r>
            <a:r>
              <a:rPr lang="ru-RU" sz="2400" dirty="0"/>
              <a:t>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Эти операции используются для управления данными, и каждая из них соответствует определенному </a:t>
            </a:r>
            <a:r>
              <a:rPr lang="en-US" sz="2400" dirty="0"/>
              <a:t>HTTP-</a:t>
            </a:r>
            <a:r>
              <a:rPr lang="ru-RU" sz="2400" dirty="0"/>
              <a:t>методу при работе с </a:t>
            </a:r>
            <a:r>
              <a:rPr lang="en-US" sz="2400" dirty="0"/>
              <a:t>RESTful API.</a:t>
            </a:r>
            <a:endParaRPr lang="ru-RU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3632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CRUD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Представьте, что у вас есть веб-приложение для управления списком задач. </a:t>
            </a:r>
            <a:r>
              <a:rPr lang="en-US" sz="2400" dirty="0"/>
              <a:t>CRUD </a:t>
            </a:r>
            <a:r>
              <a:rPr lang="ru-RU" sz="2400" dirty="0"/>
              <a:t>операции будут использоваться следующим образом: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Create: </a:t>
            </a:r>
            <a:r>
              <a:rPr lang="ru-RU" sz="2400" dirty="0"/>
              <a:t>Создание новой задачи.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Read: </a:t>
            </a:r>
            <a:r>
              <a:rPr lang="ru-RU" sz="2400" dirty="0"/>
              <a:t>Получение списка всех задач или определенной задачи.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Update: </a:t>
            </a:r>
            <a:r>
              <a:rPr lang="ru-RU" sz="2400" dirty="0"/>
              <a:t>Обновление информации о задаче (например, изменение статуса на "выполнено").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Delete: </a:t>
            </a:r>
            <a:r>
              <a:rPr lang="ru-RU" sz="2400" dirty="0"/>
              <a:t>Удаление задачи из списка.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Эти операции используются для управления данными, и каждая из них соответствует определенному </a:t>
            </a:r>
            <a:r>
              <a:rPr lang="en-US" sz="2400" dirty="0"/>
              <a:t>HTTP-</a:t>
            </a:r>
            <a:r>
              <a:rPr lang="ru-RU" sz="2400" dirty="0"/>
              <a:t>методу при работе с </a:t>
            </a:r>
            <a:r>
              <a:rPr lang="en-US" sz="2400" dirty="0"/>
              <a:t>RESTful API.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620382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10528</TotalTime>
  <Words>1528</Words>
  <Application>Microsoft Macintosh PowerPoint</Application>
  <PresentationFormat>Custom</PresentationFormat>
  <Paragraphs>220</Paragraphs>
  <Slides>32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Roboto</vt:lpstr>
      <vt:lpstr>Inter</vt:lpstr>
      <vt:lpstr>Corbel</vt:lpstr>
      <vt:lpstr>Calibri</vt:lpstr>
      <vt:lpstr>Arial</vt:lpstr>
      <vt:lpstr>Courier New</vt:lpstr>
      <vt:lpstr>Apple Chancery</vt:lpstr>
      <vt:lpstr>JetBrains Mono</vt:lpstr>
      <vt:lpstr>Office Theme</vt:lpstr>
      <vt:lpstr>Custom Design</vt:lpstr>
      <vt:lpstr>Python CRUD.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CRUD</vt:lpstr>
      <vt:lpstr>CRUD</vt:lpstr>
      <vt:lpstr>RESTful API</vt:lpstr>
      <vt:lpstr>Основные принципы RESTful API</vt:lpstr>
      <vt:lpstr>Основные принципы RESTful API</vt:lpstr>
      <vt:lpstr>Основные компоненты RESTful API</vt:lpstr>
      <vt:lpstr>Преимущества RESTful API</vt:lpstr>
      <vt:lpstr>Live-coding: запуск сервера</vt:lpstr>
      <vt:lpstr>Live-coding: тестируем работу</vt:lpstr>
      <vt:lpstr>PowerPoint Presentation</vt:lpstr>
      <vt:lpstr>POST запрос</vt:lpstr>
      <vt:lpstr>PUT запрос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DELETE запрос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134</cp:revision>
  <dcterms:created xsi:type="dcterms:W3CDTF">2022-11-15T10:50:05Z</dcterms:created>
  <dcterms:modified xsi:type="dcterms:W3CDTF">2025-01-06T17:47:36Z</dcterms:modified>
</cp:coreProperties>
</file>